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325" r:id="rId3"/>
    <p:sldId id="328" r:id="rId4"/>
    <p:sldId id="349" r:id="rId5"/>
    <p:sldId id="347" r:id="rId6"/>
    <p:sldId id="346" r:id="rId7"/>
    <p:sldId id="343" r:id="rId8"/>
    <p:sldId id="318" r:id="rId9"/>
    <p:sldId id="327" r:id="rId10"/>
    <p:sldId id="331" r:id="rId11"/>
    <p:sldId id="344" r:id="rId12"/>
    <p:sldId id="329" r:id="rId13"/>
    <p:sldId id="337" r:id="rId14"/>
    <p:sldId id="332" r:id="rId15"/>
    <p:sldId id="338" r:id="rId16"/>
    <p:sldId id="315" r:id="rId17"/>
    <p:sldId id="340" r:id="rId18"/>
    <p:sldId id="334" r:id="rId19"/>
    <p:sldId id="342" r:id="rId20"/>
    <p:sldId id="345" r:id="rId21"/>
    <p:sldId id="333" r:id="rId22"/>
    <p:sldId id="348" r:id="rId23"/>
    <p:sldId id="335" r:id="rId24"/>
    <p:sldId id="305" r:id="rId25"/>
    <p:sldId id="319" r:id="rId26"/>
    <p:sldId id="309" r:id="rId27"/>
    <p:sldId id="298" r:id="rId28"/>
    <p:sldId id="302" r:id="rId29"/>
    <p:sldId id="323" r:id="rId30"/>
    <p:sldId id="330" r:id="rId31"/>
    <p:sldId id="286" r:id="rId32"/>
    <p:sldId id="324" r:id="rId33"/>
    <p:sldId id="289" r:id="rId34"/>
    <p:sldId id="326" r:id="rId35"/>
    <p:sldId id="284" r:id="rId36"/>
    <p:sldId id="314" r:id="rId37"/>
    <p:sldId id="316" r:id="rId38"/>
    <p:sldId id="317" r:id="rId39"/>
    <p:sldId id="321" r:id="rId40"/>
    <p:sldId id="300" r:id="rId41"/>
    <p:sldId id="320" r:id="rId42"/>
    <p:sldId id="295" r:id="rId43"/>
    <p:sldId id="290" r:id="rId44"/>
    <p:sldId id="287" r:id="rId45"/>
    <p:sldId id="297" r:id="rId46"/>
    <p:sldId id="294" r:id="rId47"/>
    <p:sldId id="291" r:id="rId48"/>
    <p:sldId id="267" r:id="rId49"/>
    <p:sldId id="269" r:id="rId50"/>
    <p:sldId id="293" r:id="rId51"/>
    <p:sldId id="312" r:id="rId52"/>
    <p:sldId id="292" r:id="rId53"/>
    <p:sldId id="258" r:id="rId54"/>
    <p:sldId id="271" r:id="rId55"/>
    <p:sldId id="301" r:id="rId56"/>
    <p:sldId id="282" r:id="rId57"/>
    <p:sldId id="288" r:id="rId58"/>
    <p:sldId id="261" r:id="rId59"/>
    <p:sldId id="285" r:id="rId60"/>
    <p:sldId id="308" r:id="rId61"/>
    <p:sldId id="296" r:id="rId62"/>
    <p:sldId id="283" r:id="rId63"/>
    <p:sldId id="31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>
        <p:scale>
          <a:sx n="83" d="100"/>
          <a:sy n="83" d="100"/>
        </p:scale>
        <p:origin x="8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74.png"/><Relationship Id="rId21" Type="http://schemas.openxmlformats.org/officeDocument/2006/relationships/image" Target="../media/image76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73.png"/><Relationship Id="rId16" Type="http://schemas.openxmlformats.org/officeDocument/2006/relationships/image" Target="../media/image46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78.png"/><Relationship Id="rId10" Type="http://schemas.openxmlformats.org/officeDocument/2006/relationships/image" Target="../media/image40.svg"/><Relationship Id="rId19" Type="http://schemas.openxmlformats.org/officeDocument/2006/relationships/image" Target="../media/image69.png"/><Relationship Id="rId4" Type="http://schemas.openxmlformats.org/officeDocument/2006/relationships/image" Target="../media/image75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6.sv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80.svg"/><Relationship Id="rId21" Type="http://schemas.openxmlformats.org/officeDocument/2006/relationships/image" Target="../media/image84.svg"/><Relationship Id="rId7" Type="http://schemas.openxmlformats.org/officeDocument/2006/relationships/image" Target="../media/image36.svg"/><Relationship Id="rId12" Type="http://schemas.openxmlformats.org/officeDocument/2006/relationships/image" Target="../media/image45.png"/><Relationship Id="rId17" Type="http://schemas.openxmlformats.org/officeDocument/2006/relationships/image" Target="../media/image48.svg"/><Relationship Id="rId25" Type="http://schemas.openxmlformats.org/officeDocument/2006/relationships/image" Target="../media/image88.svg"/><Relationship Id="rId2" Type="http://schemas.openxmlformats.org/officeDocument/2006/relationships/image" Target="../media/image79.png"/><Relationship Id="rId16" Type="http://schemas.openxmlformats.org/officeDocument/2006/relationships/image" Target="../media/image47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24" Type="http://schemas.openxmlformats.org/officeDocument/2006/relationships/image" Target="../media/image87.png"/><Relationship Id="rId5" Type="http://schemas.openxmlformats.org/officeDocument/2006/relationships/image" Target="../media/image38.svg"/><Relationship Id="rId15" Type="http://schemas.openxmlformats.org/officeDocument/2006/relationships/image" Target="../media/image44.svg"/><Relationship Id="rId23" Type="http://schemas.openxmlformats.org/officeDocument/2006/relationships/image" Target="../media/image86.svg"/><Relationship Id="rId10" Type="http://schemas.openxmlformats.org/officeDocument/2006/relationships/image" Target="../media/image39.png"/><Relationship Id="rId19" Type="http://schemas.openxmlformats.org/officeDocument/2006/relationships/image" Target="../media/image82.svg"/><Relationship Id="rId4" Type="http://schemas.openxmlformats.org/officeDocument/2006/relationships/image" Target="../media/image37.png"/><Relationship Id="rId9" Type="http://schemas.openxmlformats.org/officeDocument/2006/relationships/image" Target="../media/image75.svg"/><Relationship Id="rId14" Type="http://schemas.openxmlformats.org/officeDocument/2006/relationships/image" Target="../media/image43.png"/><Relationship Id="rId22" Type="http://schemas.openxmlformats.org/officeDocument/2006/relationships/image" Target="../media/image85.png"/><Relationship Id="rId27" Type="http://schemas.openxmlformats.org/officeDocument/2006/relationships/image" Target="../media/image9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0.sv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12" Type="http://schemas.openxmlformats.org/officeDocument/2006/relationships/image" Target="../media/image8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5" Type="http://schemas.openxmlformats.org/officeDocument/2006/relationships/image" Target="../media/image97.sv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6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6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24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0" Type="http://schemas.openxmlformats.org/officeDocument/2006/relationships/image" Target="../media/image66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0" Type="http://schemas.openxmlformats.org/officeDocument/2006/relationships/image" Target="../media/image66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19.png"/><Relationship Id="rId4" Type="http://schemas.openxmlformats.org/officeDocument/2006/relationships/image" Target="../media/image136.png"/><Relationship Id="rId9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0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32.pn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46.png"/><Relationship Id="rId7" Type="http://schemas.openxmlformats.org/officeDocument/2006/relationships/image" Target="../media/image12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svg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3" Type="http://schemas.openxmlformats.org/officeDocument/2006/relationships/image" Target="../media/image68.svg"/><Relationship Id="rId7" Type="http://schemas.openxmlformats.org/officeDocument/2006/relationships/image" Target="../media/image111.svg"/><Relationship Id="rId12" Type="http://schemas.openxmlformats.org/officeDocument/2006/relationships/image" Target="../media/image1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53.svg"/><Relationship Id="rId5" Type="http://schemas.openxmlformats.org/officeDocument/2006/relationships/image" Target="../media/image109.svg"/><Relationship Id="rId10" Type="http://schemas.openxmlformats.org/officeDocument/2006/relationships/image" Target="../media/image152.png"/><Relationship Id="rId4" Type="http://schemas.openxmlformats.org/officeDocument/2006/relationships/image" Target="../media/image108.png"/><Relationship Id="rId9" Type="http://schemas.openxmlformats.org/officeDocument/2006/relationships/image" Target="../media/image1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8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69.svg"/><Relationship Id="rId7" Type="http://schemas.openxmlformats.org/officeDocument/2006/relationships/image" Target="../media/image13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19.png"/><Relationship Id="rId4" Type="http://schemas.openxmlformats.org/officeDocument/2006/relationships/image" Target="../media/image136.png"/><Relationship Id="rId9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0" y="742348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936933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0" y="3767336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0" y="5085467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2139678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3" y="680679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3227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3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0"/>
            <a:ext cx="1159114" cy="996817"/>
          </a:xfrm>
          <a:prstGeom prst="bentConnector3">
            <a:avLst>
              <a:gd name="adj1" fmla="val 1510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7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1"/>
            <a:ext cx="1155700" cy="1687111"/>
          </a:xfrm>
          <a:prstGeom prst="bentConnector3">
            <a:avLst>
              <a:gd name="adj1" fmla="val 91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5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58"/>
            <a:ext cx="843156" cy="735415"/>
          </a:xfrm>
          <a:prstGeom prst="bentConnector3">
            <a:avLst>
              <a:gd name="adj1" fmla="val 4374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89" y="6031020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711723"/>
            <a:ext cx="207152" cy="573986"/>
          </a:xfrm>
          <a:prstGeom prst="bentConnector4">
            <a:avLst>
              <a:gd name="adj1" fmla="val 102872"/>
              <a:gd name="adj2" fmla="val 721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160340" cy="6293017"/>
            <a:chOff x="6509931" y="33855"/>
            <a:chExt cx="1887369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27392" y="202112"/>
            <a:ext cx="422564" cy="598485"/>
            <a:chOff x="6364924" y="-33158"/>
            <a:chExt cx="553696" cy="499537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203296" y="210273"/>
            <a:ext cx="422564" cy="598485"/>
            <a:chOff x="6364924" y="-33158"/>
            <a:chExt cx="553696" cy="49953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940618" y="73921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163779" y="534814"/>
            <a:ext cx="1309323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1049635" y="2109124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7681960" y="3069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67807" y="2247623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6770" y="626360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949149" y="4947149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31137</TotalTime>
  <Words>1741</Words>
  <Application>Microsoft Office PowerPoint</Application>
  <PresentationFormat>Widescreen</PresentationFormat>
  <Paragraphs>942</Paragraphs>
  <Slides>62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234</cp:revision>
  <dcterms:created xsi:type="dcterms:W3CDTF">2025-03-18T16:01:18Z</dcterms:created>
  <dcterms:modified xsi:type="dcterms:W3CDTF">2025-07-02T19:13:19Z</dcterms:modified>
</cp:coreProperties>
</file>